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16919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9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769015"/>
            <a:ext cx="11658600" cy="5890519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8886695"/>
            <a:ext cx="10287000" cy="4084979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00811"/>
            <a:ext cx="2957513" cy="14338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00811"/>
            <a:ext cx="8701088" cy="14338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3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18149"/>
            <a:ext cx="11830050" cy="703807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322804"/>
            <a:ext cx="11830050" cy="3701156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8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1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00814"/>
            <a:ext cx="11830050" cy="3270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147647"/>
            <a:ext cx="5802510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180345"/>
            <a:ext cx="5802510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147647"/>
            <a:ext cx="5831087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180345"/>
            <a:ext cx="5831087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8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4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5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36109"/>
            <a:ext cx="6943725" cy="12023865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5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36109"/>
            <a:ext cx="6943725" cy="12023865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2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00814"/>
            <a:ext cx="11830050" cy="3270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04053"/>
            <a:ext cx="11830050" cy="1073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681943"/>
            <a:ext cx="462915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4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tree with a book and suitcase in a room with people&#10;&#10;AI-generated content may be incorrect.">
            <a:extLst>
              <a:ext uri="{FF2B5EF4-FFF2-40B4-BE49-F238E27FC236}">
                <a16:creationId xmlns:a16="http://schemas.microsoft.com/office/drawing/2014/main" id="{C7C2E366-27AB-CC22-F7EE-6B167C2C04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3716000" cy="1714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C59272-71D3-CEA3-591D-8CBA90C8C77A}"/>
              </a:ext>
            </a:extLst>
          </p:cNvPr>
          <p:cNvSpPr txBox="1"/>
          <p:nvPr/>
        </p:nvSpPr>
        <p:spPr>
          <a:xfrm>
            <a:off x="735981" y="15344078"/>
            <a:ext cx="69583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l" rtl="0"/>
            <a:r>
              <a:rPr lang="fr-FR" sz="96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  <a:t>#PlantHealth4Life</a:t>
            </a:r>
          </a:p>
          <a:p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B194EB-3C41-38E5-02D4-B88EED807D6C}"/>
              </a:ext>
            </a:extLst>
          </p:cNvPr>
          <p:cNvGrpSpPr/>
          <p:nvPr/>
        </p:nvGrpSpPr>
        <p:grpSpPr>
          <a:xfrm>
            <a:off x="8430322" y="14741420"/>
            <a:ext cx="4606963" cy="1407349"/>
            <a:chOff x="2985158" y="13672440"/>
            <a:chExt cx="10944225" cy="3343275"/>
          </a:xfrm>
        </p:grpSpPr>
        <p:pic>
          <p:nvPicPr>
            <p:cNvPr id="7" name="Picture 6" descr="A black and white logo&#10;&#10;AI-generated content may be incorrect.">
              <a:extLst>
                <a:ext uri="{FF2B5EF4-FFF2-40B4-BE49-F238E27FC236}">
                  <a16:creationId xmlns:a16="http://schemas.microsoft.com/office/drawing/2014/main" id="{C7E0B0DE-0052-62E5-194C-71C9CE02D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6558" y="13672440"/>
              <a:ext cx="7362825" cy="3343275"/>
            </a:xfrm>
            <a:prstGeom prst="rect">
              <a:avLst/>
            </a:prstGeom>
          </p:spPr>
        </p:pic>
        <p:pic>
          <p:nvPicPr>
            <p:cNvPr id="9" name="Picture 8" descr="A black and white flag with stars in a circle&#10;&#10;AI-generated content may be incorrect.">
              <a:extLst>
                <a:ext uri="{FF2B5EF4-FFF2-40B4-BE49-F238E27FC236}">
                  <a16:creationId xmlns:a16="http://schemas.microsoft.com/office/drawing/2014/main" id="{7950F9D1-78D1-0EAB-E953-28FEF7907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5158" y="14309725"/>
              <a:ext cx="3581400" cy="260985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8DA6410-80F0-9F25-CB9F-17B56AE8AB49}"/>
              </a:ext>
            </a:extLst>
          </p:cNvPr>
          <p:cNvSpPr txBox="1"/>
          <p:nvPr/>
        </p:nvSpPr>
        <p:spPr>
          <a:xfrm>
            <a:off x="1750741" y="770806"/>
            <a:ext cx="102145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KEEP NATURE HEALTHY</a:t>
            </a:r>
            <a:r>
              <a:rPr lang="en-GB" sz="6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</a:t>
            </a:r>
            <a:br>
              <a:rPr lang="en-GB" sz="6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don’t bring plants home</a:t>
            </a:r>
          </a:p>
        </p:txBody>
      </p:sp>
    </p:spTree>
    <p:extLst>
      <p:ext uri="{BB962C8B-B14F-4D97-AF65-F5344CB8AC3E}">
        <p14:creationId xmlns:p14="http://schemas.microsoft.com/office/powerpoint/2010/main" val="231812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67283F-0DDB-4B24-AF57-BBE8EF55F27B}"/>
</file>

<file path=customXml/itemProps2.xml><?xml version="1.0" encoding="utf-8"?>
<ds:datastoreItem xmlns:ds="http://schemas.openxmlformats.org/officeDocument/2006/customXml" ds:itemID="{03D7EDB4-EB0E-4709-97C2-3C0EDA202B95}"/>
</file>

<file path=customXml/itemProps3.xml><?xml version="1.0" encoding="utf-8"?>
<ds:datastoreItem xmlns:ds="http://schemas.openxmlformats.org/officeDocument/2006/customXml" ds:itemID="{E313F794-808C-446E-872B-E0A66F42EBF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Roboto</vt:lpstr>
      <vt:lpstr>Roboto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Garcia, Javier</dc:creator>
  <cp:lastModifiedBy>Garcia, Javier</cp:lastModifiedBy>
  <cp:revision>5</cp:revision>
  <dcterms:created xsi:type="dcterms:W3CDTF">2025-04-24T08:29:27Z</dcterms:created>
  <dcterms:modified xsi:type="dcterms:W3CDTF">2025-04-24T14:29:20Z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